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F7A0F3-93ED-09D1-5206-4637AA80CA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A931543-AFFB-C7FD-F158-9BBE77EC8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A287D9-41EF-F8DF-F786-0C35773A4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36A9C9-6497-5C73-A745-ED6009A5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02DD10-BFF9-00DE-1710-CE040B14D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98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C948AF-BEC2-467B-0E3D-B836066D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C8F294-7081-0BBD-309B-D98E3F1C5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439E52-89D2-C600-C6D3-DC140053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F97F38-5E56-BF55-37AB-BC407304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2A4546-FF68-568D-6104-912F6A42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4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8EE459-F443-6FAF-17D0-CBF204A08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01CC8E-07C6-E960-350C-100E97262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301410-34C0-3D62-7FC8-F05EAA77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58985-A4D4-4548-F188-DD7DF586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B48648-7E87-3AA3-92CA-07E44C8D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89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5242E-ED21-5B7E-E2AA-45AC21E94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0C87A6-3D6E-F79A-DA4B-7CC5183D4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19AED4-EE8F-5ACE-85A3-9070FFD9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C46663-1E37-636C-5AA4-0586E7BC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DDA337-563E-CA6F-B822-E70D692D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31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D2DEED-25FE-502E-C747-6CC2EB467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11E2FAC-EB48-12D2-8379-730610314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93F680-08E0-E9FF-2BB6-0B0BFD3D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86E98-C5D5-93DE-C66A-9019791A1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BD2966-B8BA-476F-A1FF-A3E9C95C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33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E6F9CF-B8E1-E584-393A-C02AD6CF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5CD97C-EB1B-FD35-4C85-EDD2431D0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9B7FCB-EC03-BB5B-6173-9ECF2CEB5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FEF8C08-B99D-9148-AFC4-CBAE1B6A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EEB1BC7-9EC4-58CC-CC0D-D12AB749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72CE04-E61B-2F09-50D8-25C803E0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772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153A7D-2F26-5B6F-5861-0434696BE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8C06E6-A4C4-7C22-E2C0-C1F2CAAE5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D1403B-D209-FC1E-DD9F-50F0BE756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1D5F2A3-EE3D-2263-EA9D-2EC07459D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C3E04E3-C308-C45C-624C-38D5550FFE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EA1362F-DD76-A255-D513-D4ECD101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5BC8AD-B8B3-AF0D-C872-AC536020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722FBBA-F232-8C06-88F9-70640C48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9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71AFA-DB7B-B34D-B0C7-1BE0F602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CF23EB-68F7-BBE1-4D1C-3BFF8264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ECA3E4-545C-64AA-6BF2-5C0ED6B0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95DF7D5-650F-6738-469D-13911658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40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B5E0791-0198-6B39-CB77-7E2D9487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C6AD852-579E-4647-B47D-3EE02555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E22AA0-5B66-1C57-A162-76A755D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65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64971-F8D3-2BCD-B062-CF3E37DD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8EE333-088E-33F2-F65D-08678065B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0273FC-7262-EB77-5763-B89FF5AB9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2F060E-196D-8212-6FDF-09B5551C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6A3661-0E61-D574-8A9E-4142DE19B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1E0B24-D352-CDBA-6621-B6F42173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85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BF2E0-23D7-E02E-D719-5014D6A2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768FCDA-4F46-7DC1-99A8-DF27B1182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18854A-DDCC-DEF0-8CAF-81265F67E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813741-74B8-9879-B21C-BFFCD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4A6364-BDE1-18FF-31D9-312AB1AE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4546B-C91F-1F0F-4854-074B2763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2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102785-4133-E9AE-276C-DA17D5E97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5770AF-3142-038E-6C75-BF0B4D753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D4245C-D8A6-2462-3952-1DED8719A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24D3D-7832-43E5-BB18-6BF60B93B8B3}" type="datetimeFigureOut">
              <a:rPr lang="it-IT" smtClean="0"/>
              <a:t>10/05/2024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0F4105-5999-B965-4A3D-27B1C1629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A373DC-2276-9865-8B45-AA43B3E2D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38C25-E843-4207-89B2-EE6728B42E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3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07D03200-F622-3915-5309-811366BA0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073" y="2181050"/>
            <a:ext cx="7024055" cy="30005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72098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confartigianato vda</dc:creator>
  <cp:lastModifiedBy>confartigianato vda</cp:lastModifiedBy>
  <cp:revision>1</cp:revision>
  <dcterms:created xsi:type="dcterms:W3CDTF">2024-05-10T10:35:10Z</dcterms:created>
  <dcterms:modified xsi:type="dcterms:W3CDTF">2024-05-10T10:36:33Z</dcterms:modified>
</cp:coreProperties>
</file>